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5" r:id="rId9"/>
    <p:sldId id="266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41751" y="620688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Профессии наших родителей, </a:t>
            </a:r>
          </a:p>
          <a:p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главных ролях дети группы №8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72" y="1821017"/>
            <a:ext cx="7704856" cy="34737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4293" y="5157192"/>
            <a:ext cx="79658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Презентацию подготовили: </a:t>
            </a:r>
          </a:p>
          <a:p>
            <a:pPr algn="r"/>
            <a: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  Анциферова С. С., Мальцева М. Р. </a:t>
            </a:r>
          </a:p>
          <a:p>
            <a:pPr algn="r"/>
            <a: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 с родителями группы №8.</a:t>
            </a:r>
            <a:endParaRPr lang="ru-RU" sz="20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29426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1772816"/>
            <a:ext cx="81571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5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54388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 descr="https://ds05.infourok.ru/uploads/ex/0e6f/0002cd8e-57eb0cf6/img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7391" y="1747064"/>
            <a:ext cx="3528392" cy="2657256"/>
          </a:xfrm>
          <a:prstGeom prst="rect">
            <a:avLst/>
          </a:prstGeom>
          <a:noFill/>
        </p:spPr>
      </p:pic>
      <p:pic>
        <p:nvPicPr>
          <p:cNvPr id="9220" name="Picture 4" descr="https://ds05.infourok.ru/uploads/ex/1132/00092569-ac0a91d7/hello_html_6f29e5b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571500"/>
            <a:ext cx="7776864" cy="571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8874482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109244"/>
            <a:ext cx="9763238" cy="6967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https://sun3-12.userapi.com/M1sAOW9tw8GtFrYQyOQNOhkMCDJ7lYJpyaVWKg/ClBsbnC4y-g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124744"/>
            <a:ext cx="6984776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979712" y="476672"/>
            <a:ext cx="5256584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err="1" smtClean="0">
                <a:solidFill>
                  <a:srgbClr val="FF0000"/>
                </a:solidFill>
              </a:rPr>
              <a:t>Мазунина</a:t>
            </a:r>
            <a:r>
              <a:rPr lang="ru-RU" sz="4000" b="1" i="1" dirty="0" smtClean="0">
                <a:solidFill>
                  <a:srgbClr val="FF0000"/>
                </a:solidFill>
              </a:rPr>
              <a:t>  Елизавет</a:t>
            </a:r>
            <a:r>
              <a:rPr lang="ru-RU" sz="4000" b="1" dirty="0" smtClean="0">
                <a:solidFill>
                  <a:srgbClr val="FF0000"/>
                </a:solidFill>
              </a:rPr>
              <a:t>а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71600" y="5445224"/>
            <a:ext cx="7632848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Звери, птицы, все, кто болен, кто здоровьем недоволен! </a:t>
            </a:r>
          </a:p>
          <a:p>
            <a:pPr algn="ctr"/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 зовёт ветеринар, — Перевяжет, даст отвар.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90494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https://sun3-13.userapi.com/Ss0M-GCqt6Lp224eFDcCtd8UoLU6eSgUF9o6ww/56z3tfmyCMI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04522">
            <a:off x="5678526" y="1832274"/>
            <a:ext cx="3168352" cy="44272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https://sun3-13.userapi.com/oun3fJNiG3-JJqBk8BqKn0zMKPuPUecamkE7MA/uVngJTyknI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7515" y="1196752"/>
            <a:ext cx="3188970" cy="4248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https://sun3-11.userapi.com/fY4BCDHi5IMMFhmeO0c8UawlwXrl83Hv1_qJmQ/N0CTUEHt2Lc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07227">
            <a:off x="323528" y="1070591"/>
            <a:ext cx="2617273" cy="4032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251520" y="5013177"/>
            <a:ext cx="878497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 нужны такие вещи:</a:t>
            </a:r>
            <a:b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Молоток, тиски и клещи,</a:t>
            </a:r>
            <a:b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Ключ, напильник и ножовка,</a:t>
            </a:r>
            <a:b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А всего нужней ? сноровка!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63888" y="476672"/>
            <a:ext cx="5112567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Шклянко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4339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https://sun3-13.userapi.com/Eu12tY3fbq_QduaXEpDtN2piHFsHzakOzQP8Fw/y8-0_EhDf8U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05265">
            <a:off x="757155" y="908721"/>
            <a:ext cx="3456384" cy="44644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https://sun3-11.userapi.com/XtoGRjKtT8IW_IkOLxKzcWq1QPsUUqewbl1P2A/EcTwIdP7Njg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35540">
            <a:off x="4572000" y="980727"/>
            <a:ext cx="4320480" cy="51845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179512" y="5503584"/>
            <a:ext cx="7200800" cy="1323439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бухгалтер в ресторане, и на фабрике, и в бане.</a:t>
            </a:r>
            <a:b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деньгам ведёт учёт: где расход, а где приход.</a:t>
            </a:r>
            <a:b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Математику он знает, цифры быстро сосчитает,</a:t>
            </a:r>
            <a:b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Здесь расход, а здесь приход –Ничего не пропадёт!</a:t>
            </a:r>
            <a:endParaRPr lang="ru-RU" sz="2000" b="1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7744" y="620688"/>
            <a:ext cx="4392488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Русакова Валентина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29827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 descr="https://sun3-13.userapi.com/njLxMMzONM3e_vIjE_flQWYlOPYKzSYOfsNaKw/s3cjxyCQ0VI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561" y="1052736"/>
            <a:ext cx="3661410" cy="3657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0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 descr="https://sun3-12.userapi.com/myAdCvwK-f3pQ9xKX6nxT95k5qUt5FZ3fg6Fxw/wMTunMivJm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620688"/>
            <a:ext cx="3956298" cy="36323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39552" y="332657"/>
            <a:ext cx="36004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Рубцова Диана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4869160"/>
            <a:ext cx="100553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же быть нам , когда линия подстанций оборвана?</a:t>
            </a:r>
          </a:p>
          <a:p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Куда же нам без начальника, управляет, направляет, </a:t>
            </a:r>
          </a:p>
          <a:p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дает совет и помогает.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176355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430" y="0"/>
            <a:ext cx="9179429" cy="688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https://sun3-10.userapi.com/jjq_GGnnxZl9b31lYm1k85uZsQBDHAYOnP5Azw/uiabW_hpme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620688"/>
            <a:ext cx="4392488" cy="56166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148064" y="620688"/>
            <a:ext cx="36004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Каликанова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Тая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48064" y="1268760"/>
            <a:ext cx="3672408" cy="507831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сегодня продавец-консультант.</a:t>
            </a:r>
          </a:p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магазине для детей.</a:t>
            </a:r>
          </a:p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меня полно товаров,</a:t>
            </a:r>
          </a:p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Заходите поскорей!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16761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https://sun3-10.userapi.com/k1JXYb7B3sq9rzoje0THcXD6TwbtVxT_eAtHfA/kpy1yC3En4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946" y="631737"/>
            <a:ext cx="3888432" cy="55446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https://sun3-13.userapi.com/FvHq5vjrhdMa2c4FYNyJJLuHSGXjIF3Y_yjDGA/BnVMkDg3YXM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90689" y="631954"/>
            <a:ext cx="3888432" cy="56166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611560" y="5445224"/>
            <a:ext cx="8136904" cy="1200329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Мастера пришли втроём, обновили старый дом:</a:t>
            </a:r>
          </a:p>
          <a:p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 облезлый, скучный, голый, стал нарядный и весёлый!</a:t>
            </a:r>
          </a:p>
          <a:p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ребята со двора мастерам кричат: «Ура!»</a:t>
            </a:r>
            <a:endParaRPr 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11760" y="0"/>
            <a:ext cx="3506344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Серкин Арсений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16761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https://sun3-11.userapi.com/6mZTuUjGsb-ThbsqrHwd8mb0dB1s74b7OQF8cw/HQObPx8orUk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839376"/>
            <a:ext cx="3528392" cy="4648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https://sun3-13.userapi.com/q1sx3lpTi_ymFQoB4_Fo6F3jLoRB73E4bgPh8Q/iv_3hVPBAi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0012" y="1052736"/>
            <a:ext cx="3637590" cy="4866888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55576" y="5517232"/>
            <a:ext cx="784887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Умело он ведёт автобус –</a:t>
            </a:r>
          </a:p>
          <a:p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Ведь за рулём </a:t>
            </a:r>
            <a:r>
              <a:rPr lang="ru-RU" sz="2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непервый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год!</a:t>
            </a:r>
          </a:p>
          <a:p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Слегка шуршат тугие шины,</a:t>
            </a:r>
          </a:p>
          <a:p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Он нас по городу везёт. </a:t>
            </a:r>
            <a:b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60032" y="404664"/>
            <a:ext cx="2956643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Конькина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Кира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16761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187</Words>
  <Application>Microsoft Office PowerPoint</Application>
  <PresentationFormat>Экран (4:3)</PresentationFormat>
  <Paragraphs>32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светик</dc:creator>
  <cp:lastModifiedBy>ikhrome</cp:lastModifiedBy>
  <cp:revision>22</cp:revision>
  <dcterms:created xsi:type="dcterms:W3CDTF">2020-04-22T12:37:48Z</dcterms:created>
  <dcterms:modified xsi:type="dcterms:W3CDTF">2020-04-23T15:48:03Z</dcterms:modified>
</cp:coreProperties>
</file>